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9600" dirty="0" err="1" smtClean="0"/>
              <a:t>Futsal</a:t>
            </a:r>
            <a:endParaRPr lang="de-DE" sz="9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Kurzzusammenfassung Schülerliga OÖ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18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Einkic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9" b="7729"/>
          <a:stretch>
            <a:fillRect/>
          </a:stretch>
        </p:blipFill>
        <p:spPr>
          <a:xfrm>
            <a:off x="431712" y="914400"/>
            <a:ext cx="7912188" cy="3766077"/>
          </a:xfrm>
        </p:spPr>
      </p:pic>
    </p:spTree>
    <p:extLst>
      <p:ext uri="{BB962C8B-B14F-4D97-AF65-F5344CB8AC3E}">
        <p14:creationId xmlns:p14="http://schemas.microsoft.com/office/powerpoint/2010/main" val="444572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Besondere </a:t>
            </a:r>
            <a:r>
              <a:rPr lang="de-DE" dirty="0" err="1" smtClean="0"/>
              <a:t>spielregeln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u="sng" dirty="0" smtClean="0"/>
              <a:t>Torabstoß:</a:t>
            </a:r>
          </a:p>
          <a:p>
            <a:r>
              <a:rPr lang="de-DE" sz="2000" dirty="0" smtClean="0"/>
              <a:t>Ball wird ins Spiel geworfen!</a:t>
            </a:r>
          </a:p>
          <a:p>
            <a:endParaRPr lang="de-DE" sz="2000" dirty="0"/>
          </a:p>
          <a:p>
            <a:r>
              <a:rPr lang="de-DE" sz="2000" u="sng" dirty="0" smtClean="0"/>
              <a:t>Standards:</a:t>
            </a:r>
          </a:p>
          <a:p>
            <a:r>
              <a:rPr lang="de-DE" sz="2000" dirty="0" smtClean="0"/>
              <a:t>Bei allen liegenden Bällen gilt die 4 </a:t>
            </a:r>
            <a:r>
              <a:rPr lang="de-DE" sz="2000" dirty="0"/>
              <a:t>S</a:t>
            </a:r>
            <a:r>
              <a:rPr lang="de-DE" sz="2000" dirty="0" smtClean="0"/>
              <a:t>ek. Regel!</a:t>
            </a:r>
          </a:p>
          <a:p>
            <a:r>
              <a:rPr lang="de-DE" sz="2000" dirty="0" smtClean="0"/>
              <a:t>Ball muss innerhalb von 4 </a:t>
            </a:r>
            <a:r>
              <a:rPr lang="de-DE" sz="2000" dirty="0"/>
              <a:t>S</a:t>
            </a:r>
            <a:r>
              <a:rPr lang="de-DE" sz="2000" dirty="0" smtClean="0"/>
              <a:t>ek. ins Spiel gebracht werden!</a:t>
            </a:r>
          </a:p>
          <a:p>
            <a:r>
              <a:rPr lang="de-DE" sz="2000" dirty="0" smtClean="0"/>
              <a:t>Distanz des Gegners immer mindestens 5m!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028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ckba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2" b="14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712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Besondere Spielregeln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Rückpass zum Torhüter nur 1x erlaubt!</a:t>
            </a:r>
          </a:p>
          <a:p>
            <a:r>
              <a:rPr lang="de-DE" sz="2800" dirty="0" smtClean="0"/>
              <a:t>2 Rückpass erst möglich, wenn der Gegner den Ball berührt hat!</a:t>
            </a:r>
          </a:p>
          <a:p>
            <a:endParaRPr lang="de-DE" sz="2800" dirty="0"/>
          </a:p>
          <a:p>
            <a:r>
              <a:rPr lang="de-DE" sz="2800" u="sng" dirty="0" smtClean="0"/>
              <a:t>Praxis:</a:t>
            </a:r>
            <a:r>
              <a:rPr lang="de-DE" sz="2800" dirty="0" smtClean="0"/>
              <a:t> </a:t>
            </a:r>
          </a:p>
          <a:p>
            <a:r>
              <a:rPr lang="de-DE" sz="2800" dirty="0" smtClean="0"/>
              <a:t>Auf Rückpässe verzichten!</a:t>
            </a:r>
            <a:endParaRPr lang="de-DE" sz="2800" dirty="0"/>
          </a:p>
          <a:p>
            <a:r>
              <a:rPr lang="de-DE" sz="2800" dirty="0" smtClean="0"/>
              <a:t>                                      Förderung des off. Spiels!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3923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Spielszen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4" b="7694"/>
          <a:stretch>
            <a:fillRect/>
          </a:stretch>
        </p:blipFill>
        <p:spPr>
          <a:xfrm>
            <a:off x="431712" y="914400"/>
            <a:ext cx="7912188" cy="3766077"/>
          </a:xfrm>
        </p:spPr>
      </p:pic>
    </p:spTree>
    <p:extLst>
      <p:ext uri="{BB962C8B-B14F-4D97-AF65-F5344CB8AC3E}">
        <p14:creationId xmlns:p14="http://schemas.microsoft.com/office/powerpoint/2010/main" val="104889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Foul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Die ersten 5 Fouls einer Mannschaft pro Halbzeit werden vermerkt!</a:t>
            </a:r>
          </a:p>
          <a:p>
            <a:endParaRPr lang="de-DE" sz="2800" dirty="0"/>
          </a:p>
          <a:p>
            <a:r>
              <a:rPr lang="de-DE" sz="2800" u="sng" dirty="0" smtClean="0"/>
              <a:t>Ab dem 6. Foul </a:t>
            </a:r>
            <a:r>
              <a:rPr lang="de-DE" sz="2800" dirty="0" smtClean="0"/>
              <a:t>(pro HZ) gibt es einen </a:t>
            </a:r>
            <a:r>
              <a:rPr lang="de-DE" sz="2800" u="sng" dirty="0" smtClean="0"/>
              <a:t>Strafstoß</a:t>
            </a:r>
            <a:r>
              <a:rPr lang="de-DE" sz="2800" dirty="0" smtClean="0"/>
              <a:t> von der </a:t>
            </a:r>
            <a:r>
              <a:rPr lang="de-DE" sz="2800" u="sng" dirty="0" smtClean="0"/>
              <a:t>10m</a:t>
            </a:r>
            <a:r>
              <a:rPr lang="de-DE" sz="2800" dirty="0" smtClean="0"/>
              <a:t> Marke!</a:t>
            </a:r>
          </a:p>
          <a:p>
            <a:r>
              <a:rPr lang="de-DE" sz="2800" dirty="0" smtClean="0"/>
              <a:t>Es darf keine Mauer gebildet werden und alle restlichen Spieler dürfen sich  höchstens auf </a:t>
            </a:r>
            <a:r>
              <a:rPr lang="de-DE" sz="2800" dirty="0" err="1" smtClean="0"/>
              <a:t>Ballhöhe</a:t>
            </a:r>
            <a:r>
              <a:rPr lang="de-DE" sz="2800" dirty="0" smtClean="0"/>
              <a:t> befinden!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4593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9600" dirty="0" smtClean="0">
                <a:latin typeface="Apple Chancery"/>
                <a:cs typeface="Apple Chancery"/>
              </a:rPr>
              <a:t>Viel Spaß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24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8000" dirty="0" smtClean="0"/>
              <a:t>Hallenspiel ohne Banden!</a:t>
            </a:r>
            <a:endParaRPr lang="de-DE" sz="8000" dirty="0"/>
          </a:p>
        </p:txBody>
      </p:sp>
    </p:spTree>
    <p:extLst>
      <p:ext uri="{BB962C8B-B14F-4D97-AF65-F5344CB8AC3E}">
        <p14:creationId xmlns:p14="http://schemas.microsoft.com/office/powerpoint/2010/main" val="183424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Regeln – Das Spielfeld</a:t>
            </a:r>
            <a:endParaRPr lang="de-DE" dirty="0"/>
          </a:p>
        </p:txBody>
      </p:sp>
      <p:pic>
        <p:nvPicPr>
          <p:cNvPr id="6" name="Inhaltsplatzhalter 5" descr="spielfeld_46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8" b="14658"/>
          <a:stretch>
            <a:fillRect/>
          </a:stretch>
        </p:blipFill>
        <p:spPr>
          <a:xfrm>
            <a:off x="431712" y="914400"/>
            <a:ext cx="7912188" cy="3766077"/>
          </a:xfrm>
        </p:spPr>
      </p:pic>
    </p:spTree>
    <p:extLst>
      <p:ext uri="{BB962C8B-B14F-4D97-AF65-F5344CB8AC3E}">
        <p14:creationId xmlns:p14="http://schemas.microsoft.com/office/powerpoint/2010/main" val="429162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Spielfeldgröße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International:</a:t>
            </a:r>
            <a:r>
              <a:rPr lang="de-DE" sz="3200" dirty="0" smtClean="0"/>
              <a:t> rechteckige Form - 40x20m</a:t>
            </a:r>
          </a:p>
          <a:p>
            <a:endParaRPr lang="de-DE" sz="3200" dirty="0"/>
          </a:p>
          <a:p>
            <a:r>
              <a:rPr lang="de-DE" sz="3200" u="sng" dirty="0" smtClean="0"/>
              <a:t>National: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Länge mind. 25m – höchstens 42m</a:t>
            </a:r>
          </a:p>
          <a:p>
            <a:r>
              <a:rPr lang="de-DE" sz="3200" dirty="0"/>
              <a:t> </a:t>
            </a:r>
            <a:r>
              <a:rPr lang="de-DE" sz="3200" dirty="0" smtClean="0"/>
              <a:t>               </a:t>
            </a:r>
            <a:br>
              <a:rPr lang="de-DE" sz="3200" dirty="0" smtClean="0"/>
            </a:br>
            <a:r>
              <a:rPr lang="de-DE" sz="3200" dirty="0" smtClean="0"/>
              <a:t>Breite mind. 15m – höchstens 25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24096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3600" b="0" dirty="0" smtClean="0"/>
              <a:t>d.h. normale Halle mit vorhandenen Linien und </a:t>
            </a:r>
            <a:r>
              <a:rPr lang="de-DE" sz="3600" dirty="0" smtClean="0"/>
              <a:t>3x2m Toren </a:t>
            </a:r>
            <a:r>
              <a:rPr lang="de-DE" sz="3600" b="0" dirty="0" smtClean="0"/>
              <a:t>eignen sich ohne großen Aufwand!</a:t>
            </a:r>
          </a:p>
          <a:p>
            <a:endParaRPr lang="de-DE" sz="3600" b="0" dirty="0"/>
          </a:p>
          <a:p>
            <a:r>
              <a:rPr lang="de-DE" sz="3600" b="0" dirty="0" smtClean="0"/>
              <a:t>Lediglich eine 10m Strafstoßmarke sollte markiert werden!</a:t>
            </a:r>
            <a:endParaRPr lang="de-DE" sz="3600" b="0" dirty="0"/>
          </a:p>
        </p:txBody>
      </p:sp>
    </p:spTree>
    <p:extLst>
      <p:ext uri="{BB962C8B-B14F-4D97-AF65-F5344CB8AC3E}">
        <p14:creationId xmlns:p14="http://schemas.microsoft.com/office/powerpoint/2010/main" val="196740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/>
              <a:t>Gespielt wird mit einem eigenen </a:t>
            </a:r>
            <a:r>
              <a:rPr lang="de-DE" sz="2400" dirty="0" err="1" smtClean="0"/>
              <a:t>Futsalball</a:t>
            </a:r>
            <a:endParaRPr lang="de-DE" sz="2400" dirty="0" smtClean="0"/>
          </a:p>
          <a:p>
            <a:r>
              <a:rPr lang="de-DE" sz="2400" dirty="0" smtClean="0"/>
              <a:t>Dieser ist sprungreduziert und wiegt im Erwachsenen und Jugendbereich (ab13 Jahren) 400g</a:t>
            </a:r>
          </a:p>
          <a:p>
            <a:endParaRPr lang="de-DE" sz="2400" dirty="0"/>
          </a:p>
          <a:p>
            <a:r>
              <a:rPr lang="de-DE" sz="2400" dirty="0" smtClean="0"/>
              <a:t>Im Kinderfußball wird der light- Ball mit 300g empfohlen!</a:t>
            </a:r>
          </a:p>
          <a:p>
            <a:endParaRPr lang="de-DE" sz="2400" dirty="0"/>
          </a:p>
          <a:p>
            <a:r>
              <a:rPr lang="de-DE" sz="2400" dirty="0" smtClean="0"/>
              <a:t>Bestellformular auf der SL-homepage unter </a:t>
            </a:r>
            <a:r>
              <a:rPr lang="de-DE" sz="2400" dirty="0" err="1" smtClean="0"/>
              <a:t>downloads</a:t>
            </a:r>
            <a:endParaRPr lang="de-DE" sz="2400" dirty="0" smtClean="0"/>
          </a:p>
          <a:p>
            <a:r>
              <a:rPr lang="de-DE" sz="2400" dirty="0" smtClean="0"/>
              <a:t>Preis : 18.-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6689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Normalerweise: 2x20min netto</a:t>
            </a:r>
          </a:p>
          <a:p>
            <a:endParaRPr lang="de-DE" sz="3200" dirty="0"/>
          </a:p>
          <a:p>
            <a:r>
              <a:rPr lang="de-DE" sz="3200" dirty="0" smtClean="0"/>
              <a:t>Bei Turnieren aber Bruttospielzeit mit letzter Minute netto empfohlen!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28302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4+1</a:t>
            </a:r>
          </a:p>
          <a:p>
            <a:endParaRPr lang="de-DE" sz="3600" dirty="0"/>
          </a:p>
          <a:p>
            <a:r>
              <a:rPr lang="de-DE" sz="3600" dirty="0" smtClean="0"/>
              <a:t>Wechsel in der Wechselzone!</a:t>
            </a:r>
            <a:br>
              <a:rPr lang="de-DE" sz="3600" dirty="0" smtClean="0"/>
            </a:br>
            <a:r>
              <a:rPr lang="de-DE" sz="2800" dirty="0" smtClean="0"/>
              <a:t>Spieler muss zuerst das Feld verlassen!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66580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Besondere Spielregeln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Ball wird, nach out, von der Seite eingespielt!</a:t>
            </a:r>
          </a:p>
          <a:p>
            <a:endParaRPr lang="de-DE" sz="2800" dirty="0"/>
          </a:p>
          <a:p>
            <a:r>
              <a:rPr lang="de-DE" sz="2800" dirty="0" smtClean="0"/>
              <a:t>Ball liegt auf der Linie – Fuß steht hinter der Linie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1826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inke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Winkel.thmx</Template>
  <TotalTime>0</TotalTime>
  <Words>266</Words>
  <Application>Microsoft Macintosh PowerPoint</Application>
  <PresentationFormat>Bildschirmpräsentation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Winkel</vt:lpstr>
      <vt:lpstr>Futsal</vt:lpstr>
      <vt:lpstr>PowerPoint-Präsentation</vt:lpstr>
      <vt:lpstr>Regeln – Das Spielfeld</vt:lpstr>
      <vt:lpstr>Spielfeldgröße</vt:lpstr>
      <vt:lpstr>Spielfeld</vt:lpstr>
      <vt:lpstr>Ball</vt:lpstr>
      <vt:lpstr>Spielzeit</vt:lpstr>
      <vt:lpstr>Spieler</vt:lpstr>
      <vt:lpstr>Besondere Spielregeln</vt:lpstr>
      <vt:lpstr>PowerPoint-Präsentation</vt:lpstr>
      <vt:lpstr>Besondere spielregeln</vt:lpstr>
      <vt:lpstr>PowerPoint-Präsentation</vt:lpstr>
      <vt:lpstr>Besondere Spielregeln</vt:lpstr>
      <vt:lpstr>PowerPoint-Präsentation</vt:lpstr>
      <vt:lpstr>Foul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Futsal</dc:title>
  <dc:creator>tf kjnkj</dc:creator>
  <cp:lastModifiedBy>tf kjnkj</cp:lastModifiedBy>
  <cp:revision>6</cp:revision>
  <dcterms:created xsi:type="dcterms:W3CDTF">2013-09-12T17:19:28Z</dcterms:created>
  <dcterms:modified xsi:type="dcterms:W3CDTF">2013-09-13T07:28:57Z</dcterms:modified>
</cp:coreProperties>
</file>